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7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236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56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12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87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30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09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3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73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2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86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1431-7821-4EB7-995E-5A485B039652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46F1-BD57-455D-9175-38BE0E0798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7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libretexts.org/Bookshelves/Microbiology/Book:_Microbiology_(Bruslind)/17:_Microbial_Genet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oregon.pressbooks.pub/mhccbiology112/chapter/bacterial-transformation-la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oregonstate.education/generalmicrobiology/chapter/microbial-genetic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3E50-4945-B38F-D384-0C82133DB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0089"/>
            <a:ext cx="9144000" cy="9715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Gene Transfer Methods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72756-108A-E646-091B-7D9DFB28F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5988"/>
            <a:ext cx="9144000" cy="36576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algn="just"/>
            <a:r>
              <a:rPr lang="en-IN" dirty="0"/>
              <a:t>                                             		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Dr. Ravindra Pathre 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HOD, Assistant Professor Zoology,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Mss College Ambad</a:t>
            </a:r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604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26B1-E02A-90DE-A552-97B1AB11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3"/>
          </a:xfrm>
        </p:spPr>
        <p:txBody>
          <a:bodyPr>
            <a:normAutofit fontScale="90000"/>
          </a:bodyPr>
          <a:lstStyle/>
          <a:p>
            <a:r>
              <a:rPr lang="en-IN" sz="4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Liposome mediated gene transfer</a:t>
            </a:r>
            <a:br>
              <a:rPr lang="en-IN" b="0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6D308-CD58-FE0F-B1CB-0EBEA103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2" y="1257300"/>
            <a:ext cx="6110287" cy="45434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Liposome are fluid filled spherical vesicles made of phospholipids molecule and also produced from other lipids.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liposomes work to deliver DNA/drug by diffusion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Liposomes are artificial phospholipid vesicles can be preloaded DNA for transformation by membrane fusion and endocytosis.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complex fuses with the cell membrane of target cell  and release drug/DNA into target cell.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26F60-70DE-DE18-5DBF-6318D3D8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885949"/>
            <a:ext cx="5076824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3B81-7DB7-FA5F-5646-51281DDA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gun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866ED-1496-3E2D-B05C-D462E436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040" y="1825625"/>
            <a:ext cx="646176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 gun is a device used to deliver exogenous DNA (transgenes), RNA, or protein to cells.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 gold or tungsten particles are covered with the DNA which are used to alter tissue.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particles are drived at high speed into plant material, DNA delivered inside the cell and able to add in genome.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0DC73-3C52-737A-6B28-3D9A65DEE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1" y="1690688"/>
            <a:ext cx="3909060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0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4157D-97D2-4454-6516-496667CC5E81}"/>
              </a:ext>
            </a:extLst>
          </p:cNvPr>
          <p:cNvSpPr txBox="1"/>
          <p:nvPr/>
        </p:nvSpPr>
        <p:spPr>
          <a:xfrm>
            <a:off x="3863340" y="1531620"/>
            <a:ext cx="3497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ookman Old Style" panose="02050604050505020204" pitchFamily="18" charset="0"/>
              </a:rPr>
              <a:t>Thank You</a:t>
            </a:r>
            <a:endParaRPr lang="en-IN" sz="6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6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ED60-BB99-9D83-0DB1-7E347D4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1DF2-A11B-D32F-CE0D-32FEAEE5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is a fragment of DNA which gives functional product i.e.. Either RNA or protein.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transfer is to transfer of a gene from one DNA molecule to another DNA molecule.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directed desirable gene transfer from one organism to another and the subsequent stable integration and expression of a foreign gene into the genome are referred to as genetic transformations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355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4D00-795F-6CFB-9595-34C87886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Gene Transfer Methods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8A651-D82E-86CC-D985-E3B931E0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521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7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3C20-812D-E338-0A67-64FADC2C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2386-7485-4FCF-ECAB-82334EEA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450" y="1394460"/>
            <a:ext cx="6610350" cy="5098415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conjugation is the transfer of genetic material between bacteria through direct cell-to-cell contact or through the bridge-like connection between the two cells.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transfer via the connection tube, one-way traffic from donor cells to the recipient cells.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Conjugation is a mechanism of horizontal gene transfer.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the reciprocal exchange of genetic information.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43894-2AC6-3BB6-F020-F03E2234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800" y="1581150"/>
            <a:ext cx="4186568" cy="43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C867-4007-364A-A794-A90EC12F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55378-FA0E-4F37-1F51-6F071BDF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5625"/>
            <a:ext cx="67818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bacterium takes up DNA from the medium.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 takes place between the introduced genes and the bacterial chromosome.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transformation is the incorporation of naked DNA from an extracellular environment.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plasmids as a vector.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5244D-D7AD-A008-FF3E-81468592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2954" y="2256503"/>
            <a:ext cx="4159046" cy="23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7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6171-7B62-91B0-A3F6-A13F0412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CC8C-0E12-1513-E1BF-75369EFE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825625"/>
            <a:ext cx="6096000" cy="35337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of genetic material from one cell to another cell by the bacteriophage is called transduction.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Transduction usually occurs in a variety of prokaryotes, including certain species of bacteria.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bacteriophage which contains the bacterial DNA is called transduced DNA.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BE2B8-4DC5-A96A-7E9A-E8F350AE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7800" y="1825624"/>
            <a:ext cx="4902199" cy="3736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AD0DA5-E2D9-8F40-813C-53C216867AEF}"/>
              </a:ext>
            </a:extLst>
          </p:cNvPr>
          <p:cNvSpPr txBox="1"/>
          <p:nvPr/>
        </p:nvSpPr>
        <p:spPr>
          <a:xfrm>
            <a:off x="636520" y="4267202"/>
            <a:ext cx="3440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356037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BA31-3BDD-C5F6-C209-164407EE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Transfer methods in Animals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9A0B-825A-CBF6-B456-066A46D5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 microinjection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Electroporation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3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Liposome mediated gene transfer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 gun</a:t>
            </a:r>
            <a:endParaRPr lang="en-IN" sz="3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2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81B3-8F03-1058-ED0E-5E382D51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microinjection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9374-2689-A7E5-D66A-312A906C7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0" y="1690689"/>
            <a:ext cx="6496049" cy="442436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technique of delivering foreign DNA into living cell through a glass micropipette.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to manually inject DNA from one organism into the egg of another mostly in early after fertilization when ova have two pronuclei.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to identify the characteristics function of dominant genes.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used for creating transgenic  organisms particularly mammals.</a:t>
            </a:r>
          </a:p>
          <a:p>
            <a:endParaRPr lang="en-IN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7F99E-4204-FDD2-2A2C-75F8C2C6C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1690688"/>
            <a:ext cx="4514850" cy="36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9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1800-79E5-08DC-CF74-149BA467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 fontScale="90000"/>
          </a:bodyPr>
          <a:lstStyle/>
          <a:p>
            <a:r>
              <a:rPr lang="en-IN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Electroporation</a:t>
            </a:r>
            <a:br>
              <a:rPr lang="en-IN" b="0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1221-779C-B9D1-509E-6FE8F61A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3050"/>
            <a:ext cx="6096000" cy="463391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used to apply an electric current across a cell membrane resulting in temporary pore formation enabling the uptake exogenous molecules found in the medium.</a:t>
            </a: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process that is used to introduce foreign genes into a host cell through new pores and incorporated them into genome of host cell.</a:t>
            </a: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technology allow to safely and effectively deliver DNA vaccine</a:t>
            </a:r>
            <a:r>
              <a:rPr lang="en-IN" dirty="0"/>
              <a:t>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8AEF9-32A3-E050-74BE-F1328BC8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28750"/>
            <a:ext cx="53721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492</TotalTime>
  <Words>544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Arial Black</vt:lpstr>
      <vt:lpstr>Bookman Old Style</vt:lpstr>
      <vt:lpstr>Calibri</vt:lpstr>
      <vt:lpstr>Calibri Light</vt:lpstr>
      <vt:lpstr>Times New Roman</vt:lpstr>
      <vt:lpstr>Office Theme</vt:lpstr>
      <vt:lpstr>Gene Transfer Methods</vt:lpstr>
      <vt:lpstr>Introduction</vt:lpstr>
      <vt:lpstr>Bacterial Gene Transfer Methods</vt:lpstr>
      <vt:lpstr>Conjugation</vt:lpstr>
      <vt:lpstr>Transformation</vt:lpstr>
      <vt:lpstr>Transduction</vt:lpstr>
      <vt:lpstr>Gene Transfer methods in Animals</vt:lpstr>
      <vt:lpstr>DNA microinjection</vt:lpstr>
      <vt:lpstr>Electroporation </vt:lpstr>
      <vt:lpstr>Liposome mediated gene transfer </vt:lpstr>
      <vt:lpstr>Gene gun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yogesh kayande</dc:creator>
  <cp:lastModifiedBy>Sachin Jadhav</cp:lastModifiedBy>
  <cp:revision>20</cp:revision>
  <dcterms:created xsi:type="dcterms:W3CDTF">2023-08-31T17:48:53Z</dcterms:created>
  <dcterms:modified xsi:type="dcterms:W3CDTF">2024-12-19T07:26:28Z</dcterms:modified>
</cp:coreProperties>
</file>